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62" r:id="rId4"/>
    <p:sldId id="263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108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31" y="1449146"/>
            <a:ext cx="7526338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8831" y="5280847"/>
            <a:ext cx="7526338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99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800600"/>
            <a:ext cx="752633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5367338"/>
            <a:ext cx="7526337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47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85107" y="1338479"/>
            <a:ext cx="4749312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573" y="1495525"/>
            <a:ext cx="442038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226" y="4700702"/>
            <a:ext cx="4418727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398884" y="1338479"/>
            <a:ext cx="3302316" cy="407546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982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3" y="2286585"/>
            <a:ext cx="3671336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6" y="2435956"/>
            <a:ext cx="328689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6450" y="2286000"/>
            <a:ext cx="3671888" cy="230028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34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86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8" y="446089"/>
            <a:ext cx="3391762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AutoShape 4"/>
          <p:cNvSpPr>
            <a:spLocks noChangeAspect="1" noChangeArrowheads="1" noTextEdit="1"/>
          </p:cNvSpPr>
          <p:nvPr/>
        </p:nvSpPr>
        <p:spPr bwMode="auto">
          <a:xfrm>
            <a:off x="5233988" y="0"/>
            <a:ext cx="3910012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5" y="586171"/>
            <a:ext cx="1701800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862" y="446089"/>
            <a:ext cx="4947376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33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363651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15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0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2951396"/>
            <a:ext cx="7526337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863" y="5281200"/>
            <a:ext cx="7526337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572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996" y="2222287"/>
            <a:ext cx="367072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0" y="2222287"/>
            <a:ext cx="3670720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5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6" y="2174875"/>
            <a:ext cx="367072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996" y="2751137"/>
            <a:ext cx="3687391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280" y="2174875"/>
            <a:ext cx="3670720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0" y="2751137"/>
            <a:ext cx="3670720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94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62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35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3" y="446086"/>
            <a:ext cx="2660650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46088"/>
            <a:ext cx="2660650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4" y="446087"/>
            <a:ext cx="4689475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2260737"/>
            <a:ext cx="2660650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9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6" y="727521"/>
            <a:ext cx="350154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9996" y="2344684"/>
            <a:ext cx="350154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7" y="6041361"/>
            <a:ext cx="732659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6041361"/>
            <a:ext cx="247156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5915887"/>
            <a:ext cx="796616" cy="49059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709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524003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7" y="2184400"/>
            <a:ext cx="7524003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2797" y="6041361"/>
            <a:ext cx="628953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1422" y="6041361"/>
            <a:ext cx="993161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4584" y="5915887"/>
            <a:ext cx="796616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462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Hands-on Practice</a:t>
            </a:r>
            <a:endParaRPr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dirty="0"/>
              <a:t>Lab Activity: Simulate </a:t>
            </a:r>
            <a:r>
              <a:rPr lang="en-US" sz="3600" dirty="0" smtClean="0"/>
              <a:t>Traffic Light </a:t>
            </a:r>
            <a:endParaRPr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 smtClean="0"/>
              <a:t>Open </a:t>
            </a:r>
            <a:r>
              <a:rPr dirty="0"/>
              <a:t>a new project in Proteus.</a:t>
            </a:r>
          </a:p>
          <a:p>
            <a:r>
              <a:rPr dirty="0" smtClean="0"/>
              <a:t>Add </a:t>
            </a:r>
            <a:r>
              <a:rPr dirty="0"/>
              <a:t>an Arduino board, an LED</a:t>
            </a:r>
            <a:r>
              <a:rPr dirty="0" smtClean="0"/>
              <a:t>, resistor</a:t>
            </a:r>
            <a:r>
              <a:rPr lang="en-US" dirty="0" smtClean="0"/>
              <a:t>s and counter</a:t>
            </a:r>
            <a:r>
              <a:rPr dirty="0" smtClean="0"/>
              <a:t>.</a:t>
            </a:r>
            <a:endParaRPr dirty="0"/>
          </a:p>
          <a:p>
            <a:r>
              <a:rPr dirty="0" smtClean="0"/>
              <a:t>Connect </a:t>
            </a:r>
            <a:r>
              <a:rPr dirty="0"/>
              <a:t>the components and upload a blink sketch.</a:t>
            </a:r>
          </a:p>
          <a:p>
            <a:r>
              <a:rPr dirty="0" smtClean="0"/>
              <a:t>Run </a:t>
            </a:r>
            <a:r>
              <a:rPr dirty="0"/>
              <a:t>the simulation to observe the </a:t>
            </a:r>
            <a:r>
              <a:rPr lang="en-US" dirty="0" smtClean="0"/>
              <a:t>Traffic Light</a:t>
            </a:r>
            <a:r>
              <a:rPr dirty="0" smtClean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Practical</a:t>
            </a:r>
            <a:endParaRPr lang="en-US" dirty="0"/>
          </a:p>
        </p:txBody>
      </p:sp>
      <p:pic>
        <p:nvPicPr>
          <p:cNvPr id="8" name="How to make Traffic Lights Using Proteus Simulator 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34282" y="2262259"/>
            <a:ext cx="7875929" cy="4430090"/>
          </a:xfrm>
        </p:spPr>
      </p:pic>
    </p:spTree>
    <p:extLst>
      <p:ext uri="{BB962C8B-B14F-4D97-AF65-F5344CB8AC3E}">
        <p14:creationId xmlns:p14="http://schemas.microsoft.com/office/powerpoint/2010/main" val="52679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dirty="0" smtClean="0"/>
              <a:t>simple </a:t>
            </a:r>
            <a:r>
              <a:rPr lang="en-US" dirty="0" smtClean="0"/>
              <a:t>report</a:t>
            </a:r>
          </a:p>
          <a:p>
            <a:pPr lvl="1"/>
            <a:r>
              <a:rPr lang="en-US" dirty="0" smtClean="0"/>
              <a:t>Process during </a:t>
            </a:r>
            <a:r>
              <a:rPr lang="en-US" dirty="0"/>
              <a:t>P</a:t>
            </a:r>
            <a:r>
              <a:rPr lang="en-US" dirty="0" smtClean="0"/>
              <a:t>roteus circuit design</a:t>
            </a:r>
          </a:p>
          <a:p>
            <a:pPr lvl="1"/>
            <a:r>
              <a:rPr lang="en-US" dirty="0" smtClean="0"/>
              <a:t>Arduino coding</a:t>
            </a:r>
          </a:p>
          <a:p>
            <a:pPr lvl="1"/>
            <a:r>
              <a:rPr lang="en-US" dirty="0" smtClean="0"/>
              <a:t>Simulation result </a:t>
            </a:r>
          </a:p>
          <a:p>
            <a:r>
              <a:rPr lang="en-US" dirty="0" smtClean="0"/>
              <a:t>Use format in </a:t>
            </a:r>
            <a:r>
              <a:rPr lang="en-US" dirty="0" err="1" smtClean="0"/>
              <a:t>github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76789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1439</TotalTime>
  <Words>65</Words>
  <Application>Microsoft Office PowerPoint</Application>
  <PresentationFormat>On-screen Show (4:3)</PresentationFormat>
  <Paragraphs>13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Century Gothic</vt:lpstr>
      <vt:lpstr>Trebuchet MS</vt:lpstr>
      <vt:lpstr>Wingdings 2</vt:lpstr>
      <vt:lpstr>Quotable</vt:lpstr>
      <vt:lpstr>Hands-on Practice</vt:lpstr>
      <vt:lpstr>Lab Activity: Simulate Traffic Light </vt:lpstr>
      <vt:lpstr>Video Practical</vt:lpstr>
      <vt:lpstr>Work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 Practice</dc:title>
  <dc:subject/>
  <dc:creator/>
  <cp:keywords/>
  <dc:description>generated using python-pptx</dc:description>
  <cp:lastModifiedBy>Microsoft account</cp:lastModifiedBy>
  <cp:revision>8</cp:revision>
  <dcterms:created xsi:type="dcterms:W3CDTF">2013-01-27T09:14:16Z</dcterms:created>
  <dcterms:modified xsi:type="dcterms:W3CDTF">2025-01-08T02:14:40Z</dcterms:modified>
  <cp:category/>
</cp:coreProperties>
</file>

<file path=docProps/thumbnail.jpeg>
</file>